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4" r:id="rId6"/>
    <p:sldId id="262" r:id="rId7"/>
    <p:sldId id="263" r:id="rId8"/>
    <p:sldId id="259" r:id="rId9"/>
    <p:sldId id="260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93580-417B-405F-AC62-BCAEBF6A7018}" v="477" dt="2020-01-21T14:16:10.620"/>
    <p1510:client id="{C542B7EB-8ED6-45D2-9273-7181EA15C35E}" v="597" dt="2020-01-21T12:53:5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643" y="-2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542B7EB-8ED6-45D2-9273-7181EA15C35E}"/>
    <pc:docChg chg="modSld sldOrd">
      <pc:chgData name="" userId="" providerId="" clId="Web-{C542B7EB-8ED6-45D2-9273-7181EA15C35E}" dt="2020-01-21T12:53:54.420" v="585" actId="1076"/>
      <pc:docMkLst>
        <pc:docMk/>
      </pc:docMkLst>
      <pc:sldChg chg="modSp">
        <pc:chgData name="" userId="" providerId="" clId="Web-{C542B7EB-8ED6-45D2-9273-7181EA15C35E}" dt="2020-01-21T11:44:24.216" v="15" actId="1076"/>
        <pc:sldMkLst>
          <pc:docMk/>
          <pc:sldMk cId="901411015" sldId="256"/>
        </pc:sldMkLst>
        <pc:spChg chg="mod">
          <ac:chgData name="" userId="" providerId="" clId="Web-{C542B7EB-8ED6-45D2-9273-7181EA15C35E}" dt="2020-01-21T11:43:54.372" v="14"/>
          <ac:spMkLst>
            <pc:docMk/>
            <pc:sldMk cId="901411015" sldId="256"/>
            <ac:spMk id="7" creationId="{00000000-0000-0000-0000-000000000000}"/>
          </ac:spMkLst>
        </pc:spChg>
        <pc:spChg chg="mod">
          <ac:chgData name="" userId="" providerId="" clId="Web-{C542B7EB-8ED6-45D2-9273-7181EA15C35E}" dt="2020-01-21T11:44:24.216" v="15" actId="1076"/>
          <ac:spMkLst>
            <pc:docMk/>
            <pc:sldMk cId="901411015" sldId="256"/>
            <ac:spMk id="8" creationId="{00000000-0000-0000-0000-000000000000}"/>
          </ac:spMkLst>
        </pc:spChg>
      </pc:sldChg>
      <pc:sldChg chg="modSp">
        <pc:chgData name="" userId="" providerId="" clId="Web-{C542B7EB-8ED6-45D2-9273-7181EA15C35E}" dt="2020-01-21T11:50:06.156" v="49" actId="20577"/>
        <pc:sldMkLst>
          <pc:docMk/>
          <pc:sldMk cId="4195260807" sldId="257"/>
        </pc:sldMkLst>
        <pc:spChg chg="mod">
          <ac:chgData name="" userId="" providerId="" clId="Web-{C542B7EB-8ED6-45D2-9273-7181EA15C35E}" dt="2020-01-21T11:50:06.156" v="49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addSp modSp">
        <pc:chgData name="" userId="" providerId="" clId="Web-{C542B7EB-8ED6-45D2-9273-7181EA15C35E}" dt="2020-01-21T12:40:38.476" v="468" actId="1076"/>
        <pc:sldMkLst>
          <pc:docMk/>
          <pc:sldMk cId="1017069306" sldId="258"/>
        </pc:sldMkLst>
        <pc:spChg chg="mod">
          <ac:chgData name="" userId="" providerId="" clId="Web-{C542B7EB-8ED6-45D2-9273-7181EA15C35E}" dt="2020-01-21T12:34:19.474" v="421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38:18.022" v="462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38:22.757" v="463" actId="1076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C542B7EB-8ED6-45D2-9273-7181EA15C35E}" dt="2020-01-21T12:38:50.258" v="466" actId="14100"/>
          <ac:spMkLst>
            <pc:docMk/>
            <pc:sldMk cId="1017069306" sldId="258"/>
            <ac:spMk id="6" creationId="{00000000-0000-0000-0000-000000000000}"/>
          </ac:spMkLst>
        </pc:spChg>
        <pc:spChg chg="add mod">
          <ac:chgData name="" userId="" providerId="" clId="Web-{C542B7EB-8ED6-45D2-9273-7181EA15C35E}" dt="2020-01-21T12:40:38.476" v="468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modSp ord">
        <pc:chgData name="" userId="" providerId="" clId="Web-{C542B7EB-8ED6-45D2-9273-7181EA15C35E}" dt="2020-01-21T12:12:27.494" v="220" actId="14100"/>
        <pc:sldMkLst>
          <pc:docMk/>
          <pc:sldMk cId="1833267861" sldId="261"/>
        </pc:sldMkLst>
        <pc:spChg chg="mod">
          <ac:chgData name="" userId="" providerId="" clId="Web-{C542B7EB-8ED6-45D2-9273-7181EA15C35E}" dt="2020-01-21T12:12:17.152" v="217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12:27.494" v="220" actId="14100"/>
          <ac:spMkLst>
            <pc:docMk/>
            <pc:sldMk cId="1833267861" sldId="261"/>
            <ac:spMk id="3" creationId="{00000000-0000-0000-0000-000000000000}"/>
          </ac:spMkLst>
        </pc:spChg>
      </pc:sldChg>
      <pc:sldChg chg="modSp ord">
        <pc:chgData name="" userId="" providerId="" clId="Web-{C542B7EB-8ED6-45D2-9273-7181EA15C35E}" dt="2020-01-21T12:53:54.420" v="585" actId="1076"/>
        <pc:sldMkLst>
          <pc:docMk/>
          <pc:sldMk cId="392760118" sldId="262"/>
        </pc:sldMkLst>
        <pc:spChg chg="mod">
          <ac:chgData name="" userId="" providerId="" clId="Web-{C542B7EB-8ED6-45D2-9273-7181EA15C35E}" dt="2020-01-21T12:41:59.571" v="483" actId="20577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53:54.420" v="585" actId="1076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C542B7EB-8ED6-45D2-9273-7181EA15C35E}" dt="2020-01-21T12:53:38.779" v="584" actId="1076"/>
          <ac:spMkLst>
            <pc:docMk/>
            <pc:sldMk cId="392760118" sldId="262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53:23.967" v="583" actId="1076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C542B7EB-8ED6-45D2-9273-7181EA15C35E}" dt="2020-01-21T12:53:20.498" v="582" actId="1076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C542B7EB-8ED6-45D2-9273-7181EA15C35E}" dt="2020-01-21T12:29:44.628" v="398"/>
        <pc:sldMkLst>
          <pc:docMk/>
          <pc:sldMk cId="1684360555" sldId="264"/>
        </pc:sldMkLst>
        <pc:spChg chg="mod">
          <ac:chgData name="" userId="" providerId="" clId="Web-{C542B7EB-8ED6-45D2-9273-7181EA15C35E}" dt="2020-01-21T12:12:34.166" v="221" actId="1076"/>
          <ac:spMkLst>
            <pc:docMk/>
            <pc:sldMk cId="1684360555" sldId="264"/>
            <ac:spMk id="2" creationId="{00000000-0000-0000-0000-000000000000}"/>
          </ac:spMkLst>
        </pc:spChg>
        <pc:spChg chg="add del mod">
          <ac:chgData name="" userId="" providerId="" clId="Web-{C542B7EB-8ED6-45D2-9273-7181EA15C35E}" dt="2020-01-21T12:18:20.622" v="307"/>
          <ac:spMkLst>
            <pc:docMk/>
            <pc:sldMk cId="1684360555" sldId="264"/>
            <ac:spMk id="3" creationId="{2E58AB26-5C69-40C5-983A-64030D5BF62A}"/>
          </ac:spMkLst>
        </pc:spChg>
        <pc:spChg chg="add del mod">
          <ac:chgData name="" userId="" providerId="" clId="Web-{C542B7EB-8ED6-45D2-9273-7181EA15C35E}" dt="2020-01-21T12:18:55.357" v="311"/>
          <ac:spMkLst>
            <pc:docMk/>
            <pc:sldMk cId="1684360555" sldId="264"/>
            <ac:spMk id="4" creationId="{E4172C0A-E119-4EC3-B00B-B2301D596844}"/>
          </ac:spMkLst>
        </pc:spChg>
        <pc:spChg chg="mod">
          <ac:chgData name="" userId="" providerId="" clId="Web-{C542B7EB-8ED6-45D2-9273-7181EA15C35E}" dt="2020-01-21T12:29:29.050" v="394" actId="1076"/>
          <ac:spMkLst>
            <pc:docMk/>
            <pc:sldMk cId="1684360555" sldId="264"/>
            <ac:spMk id="5" creationId="{00000000-0000-0000-0000-000000000000}"/>
          </ac:spMkLst>
        </pc:spChg>
        <pc:spChg chg="mod ord">
          <ac:chgData name="" userId="" providerId="" clId="Web-{C542B7EB-8ED6-45D2-9273-7181EA15C35E}" dt="2020-01-21T12:28:18.095" v="382" actId="1076"/>
          <ac:spMkLst>
            <pc:docMk/>
            <pc:sldMk cId="1684360555" sldId="264"/>
            <ac:spMk id="7" creationId="{00000000-0000-0000-0000-000000000000}"/>
          </ac:spMkLst>
        </pc:spChg>
        <pc:spChg chg="del mod">
          <ac:chgData name="" userId="" providerId="" clId="Web-{C542B7EB-8ED6-45D2-9273-7181EA15C35E}" dt="2020-01-21T12:29:06.878" v="389"/>
          <ac:spMkLst>
            <pc:docMk/>
            <pc:sldMk cId="1684360555" sldId="264"/>
            <ac:spMk id="8" creationId="{00000000-0000-0000-0000-000000000000}"/>
          </ac:spMkLst>
        </pc:spChg>
        <pc:spChg chg="mod ord">
          <ac:chgData name="" userId="" providerId="" clId="Web-{C542B7EB-8ED6-45D2-9273-7181EA15C35E}" dt="2020-01-21T12:28:47.674" v="386" actId="14100"/>
          <ac:spMkLst>
            <pc:docMk/>
            <pc:sldMk cId="1684360555" sldId="264"/>
            <ac:spMk id="9" creationId="{00000000-0000-0000-0000-000000000000}"/>
          </ac:spMkLst>
        </pc:spChg>
        <pc:spChg chg="add del mod">
          <ac:chgData name="" userId="" providerId="" clId="Web-{C542B7EB-8ED6-45D2-9273-7181EA15C35E}" dt="2020-01-21T12:04:11.116" v="146"/>
          <ac:spMkLst>
            <pc:docMk/>
            <pc:sldMk cId="1684360555" sldId="264"/>
            <ac:spMk id="10" creationId="{2B453DA7-C7F4-40B4-8FCD-D84B86C3A1D1}"/>
          </ac:spMkLst>
        </pc:spChg>
        <pc:spChg chg="add del mod">
          <ac:chgData name="" userId="" providerId="" clId="Web-{C542B7EB-8ED6-45D2-9273-7181EA15C35E}" dt="2020-01-21T12:04:46.553" v="153"/>
          <ac:spMkLst>
            <pc:docMk/>
            <pc:sldMk cId="1684360555" sldId="264"/>
            <ac:spMk id="11" creationId="{1F6477FF-A0F4-4176-A716-E4C884758C04}"/>
          </ac:spMkLst>
        </pc:spChg>
        <pc:spChg chg="add mod ord">
          <ac:chgData name="" userId="" providerId="" clId="Web-{C542B7EB-8ED6-45D2-9273-7181EA15C35E}" dt="2020-01-21T12:29:14.409" v="392" actId="1076"/>
          <ac:spMkLst>
            <pc:docMk/>
            <pc:sldMk cId="1684360555" sldId="264"/>
            <ac:spMk id="12" creationId="{2099A594-CF78-48D4-B31D-55710F504474}"/>
          </ac:spMkLst>
        </pc:spChg>
        <pc:spChg chg="add mod">
          <ac:chgData name="" userId="" providerId="" clId="Web-{C542B7EB-8ED6-45D2-9273-7181EA15C35E}" dt="2020-01-21T12:28:34.892" v="385" actId="14100"/>
          <ac:spMkLst>
            <pc:docMk/>
            <pc:sldMk cId="1684360555" sldId="264"/>
            <ac:spMk id="13" creationId="{15C49565-7D8B-43DA-AB58-66BF35CEE5F7}"/>
          </ac:spMkLst>
        </pc:spChg>
        <pc:spChg chg="add del mod">
          <ac:chgData name="" userId="" providerId="" clId="Web-{C542B7EB-8ED6-45D2-9273-7181EA15C35E}" dt="2020-01-21T12:29:09.174" v="390"/>
          <ac:spMkLst>
            <pc:docMk/>
            <pc:sldMk cId="1684360555" sldId="264"/>
            <ac:spMk id="14" creationId="{68250B80-C903-415E-A1F5-4176E33EE211}"/>
          </ac:spMkLst>
        </pc:spChg>
        <pc:spChg chg="add del mod">
          <ac:chgData name="" userId="" providerId="" clId="Web-{C542B7EB-8ED6-45D2-9273-7181EA15C35E}" dt="2020-01-21T12:23:02.437" v="337"/>
          <ac:spMkLst>
            <pc:docMk/>
            <pc:sldMk cId="1684360555" sldId="264"/>
            <ac:spMk id="15" creationId="{EA8E1ACA-4698-455C-AA4F-62E627A56E28}"/>
          </ac:spMkLst>
        </pc:spChg>
        <pc:spChg chg="add del mod">
          <ac:chgData name="" userId="" providerId="" clId="Web-{C542B7EB-8ED6-45D2-9273-7181EA15C35E}" dt="2020-01-21T12:29:44.628" v="398"/>
          <ac:spMkLst>
            <pc:docMk/>
            <pc:sldMk cId="1684360555" sldId="264"/>
            <ac:spMk id="16" creationId="{2F484CFA-839B-4C61-B934-59609AEC2BAF}"/>
          </ac:spMkLst>
        </pc:spChg>
        <pc:spChg chg="add mod">
          <ac:chgData name="" userId="" providerId="" clId="Web-{C542B7EB-8ED6-45D2-9273-7181EA15C35E}" dt="2020-01-21T12:29:23.268" v="393" actId="1076"/>
          <ac:spMkLst>
            <pc:docMk/>
            <pc:sldMk cId="1684360555" sldId="264"/>
            <ac:spMk id="17" creationId="{8DF6FBD5-ED1D-4A08-878B-F830335DA82D}"/>
          </ac:spMkLst>
        </pc:spChg>
        <pc:spChg chg="add mod">
          <ac:chgData name="" userId="" providerId="" clId="Web-{C542B7EB-8ED6-45D2-9273-7181EA15C35E}" dt="2020-01-21T12:29:42.909" v="397" actId="1076"/>
          <ac:spMkLst>
            <pc:docMk/>
            <pc:sldMk cId="1684360555" sldId="264"/>
            <ac:spMk id="18" creationId="{CE171233-D123-4E39-8796-B35247798AB5}"/>
          </ac:spMkLst>
        </pc:spChg>
      </pc:sldChg>
      <pc:sldChg chg="modSp">
        <pc:chgData name="" userId="" providerId="" clId="Web-{C542B7EB-8ED6-45D2-9273-7181EA15C35E}" dt="2020-01-21T11:50:39.531" v="59" actId="20577"/>
        <pc:sldMkLst>
          <pc:docMk/>
          <pc:sldMk cId="682973294" sldId="266"/>
        </pc:sldMkLst>
        <pc:spChg chg="mod">
          <ac:chgData name="" userId="" providerId="" clId="Web-{C542B7EB-8ED6-45D2-9273-7181EA15C35E}" dt="2020-01-21T11:50:39.531" v="59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B5E93580-417B-405F-AC62-BCAEBF6A7018}"/>
    <pc:docChg chg="modSld sldOrd">
      <pc:chgData name="" userId="" providerId="" clId="Web-{B5E93580-417B-405F-AC62-BCAEBF6A7018}" dt="2020-01-21T14:16:10.620" v="457" actId="14100"/>
      <pc:docMkLst>
        <pc:docMk/>
      </pc:docMkLst>
      <pc:sldChg chg="delSp modSp">
        <pc:chgData name="" userId="" providerId="" clId="Web-{B5E93580-417B-405F-AC62-BCAEBF6A7018}" dt="2020-01-21T13:52:24.643" v="232" actId="20577"/>
        <pc:sldMkLst>
          <pc:docMk/>
          <pc:sldMk cId="856674578" sldId="259"/>
        </pc:sldMkLst>
        <pc:spChg chg="mod">
          <ac:chgData name="" userId="" providerId="" clId="Web-{B5E93580-417B-405F-AC62-BCAEBF6A7018}" dt="2020-01-21T13:52:24.643" v="232" actId="20577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B5E93580-417B-405F-AC62-BCAEBF6A7018}" dt="2020-01-21T13:45:44.124" v="21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B5E93580-417B-405F-AC62-BCAEBF6A7018}" dt="2020-01-21T13:45:30.937" v="213" actId="1076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B5E93580-417B-405F-AC62-BCAEBF6A7018}" dt="2020-01-21T13:31:57.635" v="97"/>
          <ac:spMkLst>
            <pc:docMk/>
            <pc:sldMk cId="856674578" sldId="259"/>
            <ac:spMk id="9" creationId="{00000000-0000-0000-0000-000000000000}"/>
          </ac:spMkLst>
        </pc:spChg>
        <pc:spChg chg="mod">
          <ac:chgData name="" userId="" providerId="" clId="Web-{B5E93580-417B-405F-AC62-BCAEBF6A7018}" dt="2020-01-21T13:45:41.359" v="214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B5E93580-417B-405F-AC62-BCAEBF6A7018}" dt="2020-01-21T13:45:22.812" v="212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B5E93580-417B-405F-AC62-BCAEBF6A7018}" dt="2020-01-21T14:05:15.819" v="409" actId="1076"/>
        <pc:sldMkLst>
          <pc:docMk/>
          <pc:sldMk cId="4177669220" sldId="260"/>
        </pc:sldMkLst>
        <pc:spChg chg="del mod">
          <ac:chgData name="" userId="" providerId="" clId="Web-{B5E93580-417B-405F-AC62-BCAEBF6A7018}" dt="2020-01-21T13:51:57.580" v="219"/>
          <ac:spMkLst>
            <pc:docMk/>
            <pc:sldMk cId="4177669220" sldId="260"/>
            <ac:spMk id="2" creationId="{00000000-0000-0000-0000-000000000000}"/>
          </ac:spMkLst>
        </pc:spChg>
        <pc:spChg chg="add mod">
          <ac:chgData name="" userId="" providerId="" clId="Web-{B5E93580-417B-405F-AC62-BCAEBF6A7018}" dt="2020-01-21T13:53:30.846" v="256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B5E93580-417B-405F-AC62-BCAEBF6A7018}" dt="2020-01-21T13:58:31.614" v="359" actId="1076"/>
          <ac:spMkLst>
            <pc:docMk/>
            <pc:sldMk cId="4177669220" sldId="260"/>
            <ac:spMk id="4" creationId="{00000000-0000-0000-0000-000000000000}"/>
          </ac:spMkLst>
        </pc:spChg>
        <pc:spChg chg="add del mod">
          <ac:chgData name="" userId="" providerId="" clId="Web-{B5E93580-417B-405F-AC62-BCAEBF6A7018}" dt="2020-01-21T14:00:05.896" v="375"/>
          <ac:spMkLst>
            <pc:docMk/>
            <pc:sldMk cId="4177669220" sldId="260"/>
            <ac:spMk id="5" creationId="{FB65845E-8415-4283-B811-F579BBB32994}"/>
          </ac:spMkLst>
        </pc:spChg>
        <pc:spChg chg="mod">
          <ac:chgData name="" userId="" providerId="" clId="Web-{B5E93580-417B-405F-AC62-BCAEBF6A7018}" dt="2020-01-21T14:01:37.068" v="387" actId="1076"/>
          <ac:spMkLst>
            <pc:docMk/>
            <pc:sldMk cId="4177669220" sldId="260"/>
            <ac:spMk id="6" creationId="{00000000-0000-0000-0000-000000000000}"/>
          </ac:spMkLst>
        </pc:spChg>
        <pc:spChg chg="add mod">
          <ac:chgData name="" userId="" providerId="" clId="Web-{B5E93580-417B-405F-AC62-BCAEBF6A7018}" dt="2020-01-21T14:02:04.349" v="393" actId="14100"/>
          <ac:spMkLst>
            <pc:docMk/>
            <pc:sldMk cId="4177669220" sldId="260"/>
            <ac:spMk id="7" creationId="{23E86289-217B-4E53-866A-ADCB89520C8A}"/>
          </ac:spMkLst>
        </pc:spChg>
        <pc:spChg chg="mod">
          <ac:chgData name="" userId="" providerId="" clId="Web-{B5E93580-417B-405F-AC62-BCAEBF6A7018}" dt="2020-01-21T13:58:26.786" v="358" actId="1076"/>
          <ac:spMkLst>
            <pc:docMk/>
            <pc:sldMk cId="4177669220" sldId="260"/>
            <ac:spMk id="8" creationId="{00000000-0000-0000-0000-000000000000}"/>
          </ac:spMkLst>
        </pc:spChg>
        <pc:spChg chg="add mod">
          <ac:chgData name="" userId="" providerId="" clId="Web-{B5E93580-417B-405F-AC62-BCAEBF6A7018}" dt="2020-01-21T14:03:43.647" v="403" actId="14100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B5E93580-417B-405F-AC62-BCAEBF6A7018}" dt="2020-01-21T13:56:05.894" v="312"/>
          <ac:spMkLst>
            <pc:docMk/>
            <pc:sldMk cId="4177669220" sldId="260"/>
            <ac:spMk id="11" creationId="{00000000-0000-0000-0000-000000000000}"/>
          </ac:spMkLst>
        </pc:spChg>
        <pc:spChg chg="mod">
          <ac:chgData name="" userId="" providerId="" clId="Web-{B5E93580-417B-405F-AC62-BCAEBF6A7018}" dt="2020-01-21T13:57:24.316" v="348" actId="1076"/>
          <ac:spMkLst>
            <pc:docMk/>
            <pc:sldMk cId="4177669220" sldId="260"/>
            <ac:spMk id="12" creationId="{00000000-0000-0000-0000-000000000000}"/>
          </ac:spMkLst>
        </pc:spChg>
        <pc:spChg chg="add mod">
          <ac:chgData name="" userId="" providerId="" clId="Web-{B5E93580-417B-405F-AC62-BCAEBF6A7018}" dt="2020-01-21T14:01:52.568" v="391" actId="1076"/>
          <ac:spMkLst>
            <pc:docMk/>
            <pc:sldMk cId="4177669220" sldId="260"/>
            <ac:spMk id="13" creationId="{F4AB7424-6437-4D4C-AB86-7FE2ECC77572}"/>
          </ac:spMkLst>
        </pc:spChg>
        <pc:spChg chg="add mod">
          <ac:chgData name="" userId="" providerId="" clId="Web-{B5E93580-417B-405F-AC62-BCAEBF6A7018}" dt="2020-01-21T14:01:57.162" v="392" actId="1076"/>
          <ac:spMkLst>
            <pc:docMk/>
            <pc:sldMk cId="4177669220" sldId="260"/>
            <ac:spMk id="14" creationId="{12AFF4AD-CA88-4957-BD12-DB4185C31CE7}"/>
          </ac:spMkLst>
        </pc:spChg>
        <pc:spChg chg="add mod">
          <ac:chgData name="" userId="" providerId="" clId="Web-{B5E93580-417B-405F-AC62-BCAEBF6A7018}" dt="2020-01-21T13:58:13.301" v="356" actId="1076"/>
          <ac:spMkLst>
            <pc:docMk/>
            <pc:sldMk cId="4177669220" sldId="260"/>
            <ac:spMk id="15" creationId="{F2A8672F-2D2D-4062-A4E7-08A2421E5FF8}"/>
          </ac:spMkLst>
        </pc:spChg>
        <pc:spChg chg="del mod">
          <ac:chgData name="" userId="" providerId="" clId="Web-{B5E93580-417B-405F-AC62-BCAEBF6A7018}" dt="2020-01-21T14:01:42.849" v="389"/>
          <ac:spMkLst>
            <pc:docMk/>
            <pc:sldMk cId="4177669220" sldId="260"/>
            <ac:spMk id="16" creationId="{00000000-0000-0000-0000-000000000000}"/>
          </ac:spMkLst>
        </pc:spChg>
        <pc:spChg chg="add mod">
          <ac:chgData name="" userId="" providerId="" clId="Web-{B5E93580-417B-405F-AC62-BCAEBF6A7018}" dt="2020-01-21T14:05:15.819" v="409" actId="1076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B5E93580-417B-405F-AC62-BCAEBF6A7018}" dt="2020-01-21T14:01:40.802" v="388"/>
          <ac:spMkLst>
            <pc:docMk/>
            <pc:sldMk cId="4177669220" sldId="260"/>
            <ac:spMk id="19" creationId="{00000000-0000-0000-0000-000000000000}"/>
          </ac:spMkLst>
        </pc:spChg>
      </pc:sldChg>
      <pc:sldChg chg="addSp delSp modSp ord">
        <pc:chgData name="" userId="" providerId="" clId="Web-{B5E93580-417B-405F-AC62-BCAEBF6A7018}" dt="2020-01-21T13:52:28.002" v="235" actId="20577"/>
        <pc:sldMkLst>
          <pc:docMk/>
          <pc:sldMk cId="1846828772" sldId="263"/>
        </pc:sldMkLst>
        <pc:spChg chg="add del mod">
          <ac:chgData name="" userId="" providerId="" clId="Web-{B5E93580-417B-405F-AC62-BCAEBF6A7018}" dt="2020-01-21T13:14:42.128" v="35"/>
          <ac:spMkLst>
            <pc:docMk/>
            <pc:sldMk cId="1846828772" sldId="263"/>
            <ac:spMk id="2" creationId="{B2A5D586-9772-4249-8C2F-4AC484034652}"/>
          </ac:spMkLst>
        </pc:spChg>
        <pc:spChg chg="mod">
          <ac:chgData name="" userId="" providerId="" clId="Web-{B5E93580-417B-405F-AC62-BCAEBF6A7018}" dt="2020-01-21T13:22:21.381" v="88" actId="1076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B5E93580-417B-405F-AC62-BCAEBF6A7018}" dt="2020-01-21T13:22:35.225" v="90" actId="14100"/>
          <ac:spMkLst>
            <pc:docMk/>
            <pc:sldMk cId="1846828772" sldId="263"/>
            <ac:spMk id="4" creationId="{00000000-0000-0000-0000-000000000000}"/>
          </ac:spMkLst>
        </pc:spChg>
        <pc:spChg chg="add mod">
          <ac:chgData name="" userId="" providerId="" clId="Web-{B5E93580-417B-405F-AC62-BCAEBF6A7018}" dt="2020-01-21T13:52:28.002" v="235" actId="20577"/>
          <ac:spMkLst>
            <pc:docMk/>
            <pc:sldMk cId="1846828772" sldId="263"/>
            <ac:spMk id="5" creationId="{E353F6EF-F23B-43C4-AF81-22EC9E252893}"/>
          </ac:spMkLst>
        </pc:spChg>
      </pc:sldChg>
      <pc:sldChg chg="delSp modSp">
        <pc:chgData name="" userId="" providerId="" clId="Web-{B5E93580-417B-405F-AC62-BCAEBF6A7018}" dt="2020-01-21T14:16:10.620" v="457" actId="14100"/>
        <pc:sldMkLst>
          <pc:docMk/>
          <pc:sldMk cId="1734513732" sldId="265"/>
        </pc:sldMkLst>
        <pc:spChg chg="mod">
          <ac:chgData name="" userId="" providerId="" clId="Web-{B5E93580-417B-405F-AC62-BCAEBF6A7018}" dt="2020-01-21T14:15:18.292" v="452" actId="1076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B5E93580-417B-405F-AC62-BCAEBF6A7018}" dt="2020-01-21T14:16:10.620" v="457" actId="14100"/>
          <ac:spMkLst>
            <pc:docMk/>
            <pc:sldMk cId="1734513732" sldId="265"/>
            <ac:spMk id="6" creationId="{00000000-0000-0000-0000-000000000000}"/>
          </ac:spMkLst>
        </pc:spChg>
        <pc:spChg chg="mod">
          <ac:chgData name="" userId="" providerId="" clId="Web-{B5E93580-417B-405F-AC62-BCAEBF6A7018}" dt="2020-01-21T14:15:12.854" v="451" actId="1076"/>
          <ac:spMkLst>
            <pc:docMk/>
            <pc:sldMk cId="1734513732" sldId="265"/>
            <ac:spMk id="8" creationId="{00000000-0000-0000-0000-000000000000}"/>
          </ac:spMkLst>
        </pc:spChg>
        <pc:spChg chg="del">
          <ac:chgData name="" userId="" providerId="" clId="Web-{B5E93580-417B-405F-AC62-BCAEBF6A7018}" dt="2020-01-21T14:10:44.072" v="412"/>
          <ac:spMkLst>
            <pc:docMk/>
            <pc:sldMk cId="1734513732" sldId="265"/>
            <ac:spMk id="9" creationId="{00000000-0000-0000-0000-000000000000}"/>
          </ac:spMkLst>
        </pc:spChg>
        <pc:spChg chg="del">
          <ac:chgData name="" userId="" providerId="" clId="Web-{B5E93580-417B-405F-AC62-BCAEBF6A7018}" dt="2020-01-21T14:10:36.494" v="411"/>
          <ac:spMkLst>
            <pc:docMk/>
            <pc:sldMk cId="1734513732" sldId="265"/>
            <ac:spMk id="10" creationId="{00000000-0000-0000-0000-000000000000}"/>
          </ac:spMkLst>
        </pc:spChg>
        <pc:spChg chg="del">
          <ac:chgData name="" userId="" providerId="" clId="Web-{B5E93580-417B-405F-AC62-BCAEBF6A7018}" dt="2020-01-21T14:10:34.415" v="410"/>
          <ac:spMkLst>
            <pc:docMk/>
            <pc:sldMk cId="1734513732" sldId="265"/>
            <ac:spMk id="11" creationId="{00000000-0000-0000-0000-000000000000}"/>
          </ac:spMkLst>
        </pc:spChg>
      </pc:sldChg>
      <pc:sldChg chg="modSp">
        <pc:chgData name="" userId="" providerId="" clId="Web-{B5E93580-417B-405F-AC62-BCAEBF6A7018}" dt="2020-01-21T14:05:07.288" v="407" actId="1076"/>
        <pc:sldMkLst>
          <pc:docMk/>
          <pc:sldMk cId="682973294" sldId="266"/>
        </pc:sldMkLst>
        <pc:spChg chg="mod">
          <ac:chgData name="" userId="" providerId="" clId="Web-{B5E93580-417B-405F-AC62-BCAEBF6A7018}" dt="2020-01-21T14:05:07.288" v="407" actId="1076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xecutive.ru/wiki/index.php/%D0%94%D0%B5%D0%BD%D1%8C%D0%B3%D0%B8" TargetMode="External"/><Relationship Id="rId2" Type="http://schemas.openxmlformats.org/officeDocument/2006/relationships/hyperlink" Target="https://www.e-xecutive.ru/wiki/index.php/%D0%A4%D0%B8%D0%BD%D0%B0%D0%BD%D1%81%D1%8B_%D0%B8_%D0%94%D0%B5%D0%BD%D1%8C%D0%B3%D0%B8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1%D1%83%D0%B1%D1%81%D0%B8%D0%B4%D0%B8%D1%8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</a:t>
            </a:r>
            <a:r>
              <a:rPr lang="ru-RU" sz="3200" b="1" dirty="0"/>
              <a:t>ОРГАНИЗАЦИЯ ФИНАНСИРОВАНИЯ ИНВЕСТИЦИЙ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/>
              <a:t>к.э.н., </a:t>
            </a:r>
            <a:r>
              <a:rPr lang="ru-RU" sz="2400" b="1" dirty="0" err="1"/>
              <a:t>и.о</a:t>
            </a:r>
            <a:r>
              <a:rPr lang="ru-RU" sz="24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9564" y="-99503"/>
            <a:ext cx="57186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 действующему законодательству инвестиционная деятельность на территории </a:t>
            </a:r>
            <a:r>
              <a:rPr lang="ru-RU" sz="2400" dirty="0" smtClean="0"/>
              <a:t>РК </a:t>
            </a:r>
            <a:r>
              <a:rPr lang="ru-RU" sz="2400" dirty="0"/>
              <a:t>может финансироваться за счет:</a:t>
            </a:r>
            <a:endParaRPr lang="ru-RU" sz="24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199564" y="1594882"/>
            <a:ext cx="3105543" cy="3072809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ru-RU" dirty="0"/>
              <a:t>• </a:t>
            </a:r>
            <a:r>
              <a:rPr lang="ru-RU" sz="2400" dirty="0">
                <a:solidFill>
                  <a:schemeClr val="tx1"/>
                </a:solidFill>
              </a:rPr>
              <a:t>собственных финансовых </a:t>
            </a:r>
            <a:r>
              <a:rPr lang="ru-RU" sz="2400" dirty="0" smtClean="0">
                <a:solidFill>
                  <a:schemeClr val="tx1"/>
                </a:solidFill>
              </a:rPr>
              <a:t>ресурсов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заемных </a:t>
            </a:r>
            <a:r>
              <a:rPr lang="ru-RU" sz="2400" dirty="0">
                <a:solidFill>
                  <a:schemeClr val="tx1"/>
                </a:solidFill>
              </a:rPr>
              <a:t>финансовых средств </a:t>
            </a:r>
            <a:r>
              <a:rPr lang="ru-RU" sz="2400" dirty="0" smtClean="0">
                <a:solidFill>
                  <a:schemeClr val="tx1"/>
                </a:solidFill>
              </a:rPr>
              <a:t>инвесторов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И </a:t>
            </a:r>
            <a:r>
              <a:rPr lang="ru-RU" sz="2400" dirty="0" err="1" smtClean="0">
                <a:solidFill>
                  <a:schemeClr val="tx1"/>
                </a:solidFill>
              </a:rPr>
              <a:t>тд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13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393954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err="1" smtClean="0">
                <a:ea typeface="+mn-lt"/>
                <a:cs typeface="+mn-lt"/>
              </a:rPr>
              <a:t>Гитман</a:t>
            </a:r>
            <a:r>
              <a:rPr lang="ru-RU" sz="2400" dirty="0" smtClean="0">
                <a:ea typeface="+mn-lt"/>
                <a:cs typeface="+mn-lt"/>
              </a:rPr>
              <a:t> </a:t>
            </a:r>
            <a:r>
              <a:rPr lang="ru-RU" sz="2400" dirty="0" err="1" smtClean="0">
                <a:ea typeface="+mn-lt"/>
                <a:cs typeface="+mn-lt"/>
              </a:rPr>
              <a:t>Л.Дж</a:t>
            </a:r>
            <a:r>
              <a:rPr lang="ru-RU" sz="2400" dirty="0" smtClean="0">
                <a:ea typeface="+mn-lt"/>
                <a:cs typeface="+mn-lt"/>
              </a:rPr>
              <a:t>., </a:t>
            </a:r>
            <a:r>
              <a:rPr lang="ru-RU" sz="2400" dirty="0" err="1" smtClean="0">
                <a:ea typeface="+mn-lt"/>
                <a:cs typeface="+mn-lt"/>
              </a:rPr>
              <a:t>Джонн</a:t>
            </a:r>
            <a:r>
              <a:rPr lang="ru-RU" sz="2400" dirty="0" smtClean="0">
                <a:ea typeface="+mn-lt"/>
                <a:cs typeface="+mn-lt"/>
              </a:rPr>
              <a:t> М.Д. Основы инвестирования : Пер. с англ. –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+mn-lt"/>
                <a:cs typeface="+mn-lt"/>
              </a:rPr>
              <a:t>М.:  Дело,2013.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+mn-lt"/>
                <a:cs typeface="+mn-lt"/>
              </a:rPr>
              <a:t>Гейдаров М.М. Финансирование и кредитование инвестиции. – Алматы: </a:t>
            </a:r>
            <a:r>
              <a:rPr lang="ru-RU" sz="2400" dirty="0" err="1" smtClean="0">
                <a:ea typeface="+mn-lt"/>
                <a:cs typeface="+mn-lt"/>
              </a:rPr>
              <a:t>Алматинский</a:t>
            </a:r>
            <a:r>
              <a:rPr lang="ru-RU" sz="2400" dirty="0" smtClean="0">
                <a:ea typeface="+mn-lt"/>
                <a:cs typeface="+mn-lt"/>
              </a:rPr>
              <a:t> коммерческий институт, 201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Закон РК «Об инвестициях» от 8 января 2003г. №373-11</a:t>
            </a:r>
            <a:endParaRPr lang="ru-RU" sz="2400" dirty="0" smtClean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010709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/>
                <a:cs typeface="Arial"/>
              </a:rPr>
              <a:t>Лекция </a:t>
            </a:r>
            <a:r>
              <a:rPr lang="ru-RU" sz="3200" b="1" dirty="0" smtClean="0">
                <a:latin typeface="Arial"/>
                <a:cs typeface="Arial"/>
              </a:rPr>
              <a:t>2. </a:t>
            </a:r>
            <a:r>
              <a:rPr lang="ru-RU" sz="3200" b="1" dirty="0"/>
              <a:t>Источники финансирования и кредитования инвестиционной деятельности </a:t>
            </a:r>
            <a:endParaRPr lang="ru-RU" sz="32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1274" y="0"/>
            <a:ext cx="5610225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/>
              <a:t>Финансирование</a:t>
            </a:r>
            <a:r>
              <a:rPr lang="ru-RU" sz="2400" dirty="0"/>
              <a:t> — выделение средств или ресурсов для достижения намеченных целей. </a:t>
            </a:r>
            <a:endParaRPr lang="ru-RU" sz="2400" dirty="0">
              <a:ea typeface="+mn-lt"/>
              <a:cs typeface="+mn-lt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281274" y="1200329"/>
            <a:ext cx="3996267" cy="7752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Инвестиционное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81274" y="2065867"/>
            <a:ext cx="3996267" cy="778933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Торговое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26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6" y="0"/>
            <a:ext cx="5648325" cy="230832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/>
              <a:t>Кредитование </a:t>
            </a:r>
            <a:r>
              <a:rPr lang="ru-RU" sz="2400" dirty="0"/>
              <a:t>– это </a:t>
            </a:r>
            <a:r>
              <a:rPr lang="ru-RU" sz="2400" dirty="0">
                <a:hlinkClick r:id="rId2" tooltip="Финансы и Деньги"/>
              </a:rPr>
              <a:t>финансовые взаимоотношения</a:t>
            </a:r>
            <a:r>
              <a:rPr lang="ru-RU" sz="2400" dirty="0"/>
              <a:t>, в которых одна сторона – кредитодатель, предоставляет во временное пользование ссуду в </a:t>
            </a:r>
            <a:r>
              <a:rPr lang="ru-RU" sz="2400" dirty="0">
                <a:hlinkClick r:id="rId3" tooltip="Деньги"/>
              </a:rPr>
              <a:t>денежной</a:t>
            </a:r>
            <a:r>
              <a:rPr lang="ru-RU" sz="2400" dirty="0"/>
              <a:t> или натуральной </a:t>
            </a:r>
            <a:r>
              <a:rPr lang="ru-RU" sz="2400" dirty="0" smtClean="0"/>
              <a:t>форме.</a:t>
            </a:r>
            <a:endParaRPr lang="ru-RU" sz="2400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009901" y="2308324"/>
            <a:ext cx="3627966" cy="2749098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Платность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Срочность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Обеспеченность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Регулирование 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Стимулирование 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Перераспределение   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06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7249" y="0"/>
            <a:ext cx="5836751" cy="25853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Согласно действующему законодательству Республики Казахстан, инвестицион­ная деятельность может финансироваться за счет:</a:t>
            </a:r>
          </a:p>
          <a:p>
            <a:pPr algn="just"/>
            <a:r>
              <a:rPr lang="ru-RU" sz="2400" dirty="0"/>
              <a:t/>
            </a:r>
            <a:br>
              <a:rPr lang="ru-RU" sz="2400" dirty="0"/>
            </a:br>
            <a:endParaRPr lang="ru-RU" b="1" dirty="0"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07249" y="1939960"/>
            <a:ext cx="3262884" cy="31575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</a:rPr>
              <a:t>Ф</a:t>
            </a:r>
            <a:r>
              <a:rPr lang="ru-RU" sz="2400" dirty="0" smtClean="0">
                <a:solidFill>
                  <a:schemeClr val="tx1"/>
                </a:solidFill>
              </a:rPr>
              <a:t>инансовых </a:t>
            </a:r>
            <a:r>
              <a:rPr lang="ru-RU" sz="2400" dirty="0">
                <a:solidFill>
                  <a:schemeClr val="tx1"/>
                </a:solidFill>
              </a:rPr>
              <a:t>ресурсов 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Заемных средств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chemeClr val="tx1"/>
                </a:solidFill>
              </a:rPr>
              <a:t>Юр.лиц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Денежных средств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Благотворительных взносов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И другие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36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Выгнутая влево стрелка 14"/>
          <p:cNvSpPr/>
          <p:nvPr/>
        </p:nvSpPr>
        <p:spPr>
          <a:xfrm flipV="1">
            <a:off x="2658534" y="2528257"/>
            <a:ext cx="1103376" cy="1460661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>
            <a:off x="5706533" y="2736818"/>
            <a:ext cx="1123245" cy="1280236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12306" y="150079"/>
            <a:ext cx="5321432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Заемные средства образуются за счет </a:t>
            </a:r>
            <a:r>
              <a:rPr lang="ru-RU" sz="2400" b="1" dirty="0"/>
              <a:t>кредитов </a:t>
            </a:r>
            <a:endParaRPr lang="ru-RU" sz="2400" b="1" dirty="0">
              <a:ea typeface="+mn-lt"/>
              <a:cs typeface="+mn-lt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361154" y="919036"/>
            <a:ext cx="2996583" cy="410033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cs typeface="Arial"/>
              </a:rPr>
              <a:t>Банк  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Пятиугольник 4"/>
          <p:cNvSpPr/>
          <p:nvPr/>
        </p:nvSpPr>
        <p:spPr>
          <a:xfrm flipH="1">
            <a:off x="5985602" y="1151266"/>
            <a:ext cx="3158397" cy="791465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Иные </a:t>
            </a:r>
            <a:r>
              <a:rPr lang="ru-RU" sz="2400" dirty="0" err="1" smtClean="0">
                <a:solidFill>
                  <a:schemeClr val="tx1"/>
                </a:solidFill>
              </a:rPr>
              <a:t>фин.институты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3451465" y="1638231"/>
            <a:ext cx="2534137" cy="66562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КРЕДИТ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35287" y="2438863"/>
            <a:ext cx="2334707" cy="61441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Заемщик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61154" y="3463898"/>
            <a:ext cx="2272002" cy="55315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Кредитор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60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2501" y="-20259"/>
            <a:ext cx="4981575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Лизинг представляет собой долгосрочную аренду </a:t>
            </a:r>
            <a:endParaRPr lang="ru-RU" sz="2400" b="1" dirty="0">
              <a:ea typeface="+mn-lt"/>
              <a:cs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2501" y="910544"/>
            <a:ext cx="1339497" cy="38382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Машин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09658" y="810738"/>
            <a:ext cx="2773188" cy="38946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Оборудования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37957" y="1321791"/>
            <a:ext cx="3048000" cy="6398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Транспортных средств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87347" y="1394174"/>
            <a:ext cx="2427111" cy="5816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Сооружений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187347" y="2155648"/>
            <a:ext cx="2976386" cy="2788886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Л</a:t>
            </a:r>
            <a:r>
              <a:rPr lang="ru-RU" sz="2400" dirty="0" smtClean="0">
                <a:solidFill>
                  <a:schemeClr val="tx1"/>
                </a:solidFill>
              </a:rPr>
              <a:t>изинговые </a:t>
            </a:r>
            <a:r>
              <a:rPr lang="ru-RU" sz="2400" dirty="0">
                <a:solidFill>
                  <a:schemeClr val="tx1"/>
                </a:solidFill>
              </a:rPr>
              <a:t>операции делятся на два типа: 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</a:rPr>
              <a:t>Операционный </a:t>
            </a:r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</a:rPr>
              <a:t>Финансовый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82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5643" y="80447"/>
            <a:ext cx="5690525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ru-RU" sz="2400" b="1" dirty="0"/>
              <a:t> </a:t>
            </a:r>
            <a:r>
              <a:rPr lang="ru-RU" sz="2400" b="1" dirty="0"/>
              <a:t>Ассигнования из бюджета </a:t>
            </a:r>
            <a:r>
              <a:rPr lang="ru-RU" sz="2400" dirty="0"/>
              <a:t>- это средства бюджетного финансирования. </a:t>
            </a:r>
            <a:endParaRPr lang="ru-RU" sz="2400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285616" y="1280776"/>
            <a:ext cx="5610578" cy="277091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ВИДЫ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24320" y="1660812"/>
            <a:ext cx="5711848" cy="304698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222222"/>
                </a:solidFill>
              </a:rPr>
              <a:t>оказание услуг</a:t>
            </a:r>
            <a:r>
              <a:rPr lang="ru-RU" sz="2400" dirty="0" smtClean="0">
                <a:solidFill>
                  <a:srgbClr val="222222"/>
                </a:solidFill>
              </a:rPr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rgbClr val="222222"/>
                </a:solidFill>
              </a:rPr>
              <a:t>Соц.обеспечение</a:t>
            </a:r>
            <a:r>
              <a:rPr lang="ru-RU" sz="2400" dirty="0" smtClean="0">
                <a:solidFill>
                  <a:srgbClr val="222222"/>
                </a:solidFill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/>
              <a:t>предоставление</a:t>
            </a:r>
            <a:r>
              <a:rPr lang="ru-RU" sz="2400" dirty="0"/>
              <a:t> </a:t>
            </a:r>
            <a:r>
              <a:rPr lang="ru-RU" sz="2400" dirty="0">
                <a:hlinkClick r:id="rId2" tooltip="Субсидия"/>
              </a:rPr>
              <a:t>субсидий</a:t>
            </a:r>
            <a:r>
              <a:rPr lang="ru-RU" sz="2400" dirty="0"/>
              <a:t> </a:t>
            </a: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/>
              <a:t>предоставление </a:t>
            </a:r>
            <a:r>
              <a:rPr lang="ru-RU" sz="2400" dirty="0"/>
              <a:t>платежей, </a:t>
            </a: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/>
              <a:t>исполнение </a:t>
            </a:r>
            <a:r>
              <a:rPr lang="ru-RU" sz="2400" dirty="0"/>
              <a:t>судебных </a:t>
            </a:r>
            <a:r>
              <a:rPr lang="ru-RU" sz="2400" dirty="0" smtClean="0"/>
              <a:t>актов.</a:t>
            </a: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6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5C8914C4-44A1-481C-BADF-C5D9258F191F}"/>
              </a:ext>
            </a:extLst>
          </p:cNvPr>
          <p:cNvSpPr/>
          <p:nvPr/>
        </p:nvSpPr>
        <p:spPr>
          <a:xfrm>
            <a:off x="3108572" y="-56890"/>
            <a:ext cx="5724524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 smtClean="0"/>
              <a:t>Иностранный капитал </a:t>
            </a:r>
            <a:r>
              <a:rPr lang="ru-RU" sz="2400" dirty="0" smtClean="0"/>
              <a:t>– это инвестиции, капиталовложения других стран в экономику данной страны, осуществляемые в самых разных формах.</a:t>
            </a:r>
            <a:endParaRPr lang="ru-RU" sz="2400" dirty="0">
              <a:cs typeface="Arial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3198883" y="1967616"/>
            <a:ext cx="2829384" cy="400256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Промышленность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 flipH="1">
            <a:off x="5932310" y="1891796"/>
            <a:ext cx="3132665" cy="455954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Машиностроени</a:t>
            </a:r>
            <a:r>
              <a:rPr lang="ru-RU" sz="2400" dirty="0">
                <a:solidFill>
                  <a:schemeClr val="tx1"/>
                </a:solidFill>
              </a:rPr>
              <a:t>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3198883" y="2533603"/>
            <a:ext cx="2829384" cy="458453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Производство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Пятиугольник 19"/>
          <p:cNvSpPr/>
          <p:nvPr/>
        </p:nvSpPr>
        <p:spPr>
          <a:xfrm flipH="1">
            <a:off x="5817388" y="2516365"/>
            <a:ext cx="3132666" cy="459211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Добыча 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2687</TotalTime>
  <Words>214</Words>
  <Application>Microsoft Office PowerPoint</Application>
  <PresentationFormat>Экран (16:9)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417</cp:revision>
  <dcterms:created xsi:type="dcterms:W3CDTF">2019-11-21T13:29:15Z</dcterms:created>
  <dcterms:modified xsi:type="dcterms:W3CDTF">2020-01-24T07:31:16Z</dcterms:modified>
</cp:coreProperties>
</file>